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3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46" autoAdjust="0"/>
    <p:restoredTop sz="94660"/>
  </p:normalViewPr>
  <p:slideViewPr>
    <p:cSldViewPr snapToGrid="0">
      <p:cViewPr varScale="1">
        <p:scale>
          <a:sx n="86" d="100"/>
          <a:sy n="8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4BBA-6888-18CE-F463-6BF57D900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B5853-0EE6-DDDF-B887-EE0DCE1F7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5B5EA-6D86-E0F1-5CBE-569781B40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B7C16-5222-D8F8-5524-DA612896B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A039C-81B0-4309-AF0E-BBDC64FF9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2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65816-F110-4EFD-57C5-22635499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86B7DF-E479-AEA3-9415-74E8F849D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CC352-FA4A-468E-BF9E-1A313B52A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A4EA0-7EE9-DF0B-F646-4097C27F1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DE87-0B22-F201-D681-D972F015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7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412C8B-FC82-C8E9-8C43-98E437B515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1F23E3-CD1A-4EC1-5382-9DE30145B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8FB23-0791-77FB-B39C-CCD93DAE7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DD71-3D49-B844-27A6-C9B863699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CEF32-DCE5-6FAA-4A39-89A92CF84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83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FB97B-9710-00E9-D866-BC700355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D22BC-6012-B602-F1DC-FD498D7CB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C5AF0-70E5-4250-8083-57BB4F0E0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C686F-31A4-1F31-DA09-21C4A8876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0D2-993A-1838-56B1-F17695210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25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2D5B-EA83-805D-9547-FA14EED7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6741-4DD9-2BFF-2F6C-7112FE39A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3B842-D51E-A440-E9FC-78F5AA3CD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1AE48-2811-12FF-C008-7E408342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06DD2-AFB6-012B-94C8-3308C8AF7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5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F382-815A-4E86-5078-DC10EE8E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5A43B-8706-4FA7-9626-B5A10EFC9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6496C-5176-F614-4E0B-CC43D7395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F638A-1492-4EFF-0F57-39D84A46F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A320F-FAC9-9D22-E0B2-5B597045C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1A36B-9232-43BD-61F3-004DE63C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44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1BEB-26D4-A038-DDF8-F511713BC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109C6-B372-58B9-E2E5-2352AD4B0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65604-E4B6-F8AA-3A40-AD3055AD2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869B3-8D4C-CE37-A7CC-F6EE47C30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D70CA1-D641-E7EC-F076-C0D6199EDA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E0F6A9-6DA6-51E3-9DCC-CDB4415D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6DD4D-6AC8-3648-3477-4730F91DF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8D4699-E109-A6FD-B6D5-31ECBD69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47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0D2AB-C56F-336E-A0D0-F64465A96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F74CF-DB1E-B977-738F-CE5A39B28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275B8-5CD7-9809-5DB9-85194D1EC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6585B-F6D6-612A-4A10-3760CBAE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26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5ADA5-503C-6825-F703-50AC91D3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3B4F06-DE9C-0119-A5BA-DFD5825AE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26003-6650-7B1D-8B20-9FA8E65F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23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FAC6-0844-4290-764E-9E6446D5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D6416-870A-A3A2-F12F-018579539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71E9F-BA61-7051-DE7B-B9DF94FC7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CA3E9-18EE-F965-B0D9-6A3A33776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62E20-3DF8-00FC-C3A7-017787ADF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9B45B-0C57-5017-4BA4-24BF3CA4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67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55DB2-1C43-DD13-60EB-FE0083A3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3F7DE-ADC7-F931-C83F-1E600AEB09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5CAFA-86D5-AAE2-A315-4E1BF2A07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54D10-21AE-7371-25BC-F5F4992F9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AE96-56F8-4797-A734-F152289DA261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D130E-3762-036D-7077-3BE41B73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3C4C8-6CD9-E569-8011-4DC2195DA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21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46435C-BA13-0490-BA31-923925C6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4FB50-4384-3840-33E1-8CE864517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E1A63-3ADD-9AE6-D4BF-4228A586A1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9AE96-56F8-4797-A734-F152289DA261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02506-DD8B-824C-5210-24519537F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55AF2-808B-D8B1-FF8E-FB0D251BC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D5F77-E2AA-433D-84D6-CE74A0C5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2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6C26F-8879-B20F-9538-935832B8C5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UCSD Embedded C Assignment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7B292-4D76-D303-A564-BE0DD52CD7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</a:t>
            </a:r>
          </a:p>
          <a:p>
            <a:r>
              <a:rPr lang="en-US" dirty="0"/>
              <a:t>Hsuankai Chang</a:t>
            </a:r>
          </a:p>
          <a:p>
            <a:r>
              <a:rPr lang="en-US" dirty="0"/>
              <a:t>hsuankac@umich.edu</a:t>
            </a:r>
          </a:p>
        </p:txBody>
      </p:sp>
    </p:spTree>
    <p:extLst>
      <p:ext uri="{BB962C8B-B14F-4D97-AF65-F5344CB8AC3E}">
        <p14:creationId xmlns:p14="http://schemas.microsoft.com/office/powerpoint/2010/main" val="341623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9. Since we are using floating point with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printf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go to build setting and enable this flag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3D4E1-3927-DA91-B73A-F4CF4886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372" y="1675227"/>
            <a:ext cx="5064543" cy="483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59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10. Build the debug the code, open tera term and we can see the output is nearly 1.5v on the console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E4F84-475C-997D-5B69-088BB5B2B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883" y="1675227"/>
            <a:ext cx="833023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49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11. Repeat user </a:t>
            </a:r>
            <a:r>
              <a:rPr lang="en-US" sz="2200" dirty="0">
                <a:solidFill>
                  <a:schemeClr val="bg1"/>
                </a:solidFill>
              </a:rPr>
              <a:t>s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tory 1 without doing calibration for user story 4. Observe that without calibration the value deviate more from 1.5V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D7F8D-B279-731C-8233-D3C2ECE4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883" y="1675227"/>
            <a:ext cx="833023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56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12. User Story 2: Connect ARD-A1 to the same 1.5VDC battery and read using ADC Interrupt mode and send the output to the console</a:t>
            </a:r>
          </a:p>
        </p:txBody>
      </p:sp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BAB3555A-CCEF-59FA-1838-8F4AC34B6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262" y="1675227"/>
            <a:ext cx="791747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98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13. Write the interrupt code in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main.c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C4295-5DC6-F885-A237-1C1EAD300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37" y="1997477"/>
            <a:ext cx="5808757" cy="3839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2F76C-404C-5399-2B7F-B5E6FFEFD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525" y="2405845"/>
            <a:ext cx="5667285" cy="288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45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14. Build and debug the code, observe the result on tera term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DCD3C-D6E9-BB97-3AA1-F82CE1FE6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809" y="1675227"/>
            <a:ext cx="845038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64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15. Repeat user story 2, without calibration, we can see the result deviates more from 1.5V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3AF645A-6D37-F645-6948-B614A3DE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73" y="1675227"/>
            <a:ext cx="821345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55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16. User Story 3: Connect ARD-A2 to the same 1.5VDC battery and read using ADC DMA Mode and send the output to the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5FCD6D0-3EB7-5AD0-9B46-59EF5D73B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262" y="1675227"/>
            <a:ext cx="791747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97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17.  Write the DMA code in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main.c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058A3-3A3F-ED55-48F2-A0BE2063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37" y="1767224"/>
            <a:ext cx="6044554" cy="4447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AFBAAF-CA5A-35A6-60ED-FA5D314F9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091" y="3143113"/>
            <a:ext cx="5606473" cy="211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17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18, Build and debug the code, observe the result on tera term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8CCB8-38E2-D67E-7F62-2BB32C726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373" y="1675227"/>
            <a:ext cx="817525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6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E12B-1468-2E9D-7ACA-BF7DAAEB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1. Startup STM32CubeIDE and create new STM32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5719F8-9F6F-2466-4CAE-CA039FD1C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939" y="1760019"/>
            <a:ext cx="8316635" cy="44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49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19. Repeat user story 3, without calibration, we can see the result deviates more from 1.5V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29CCC60-89F0-1ED3-DDEF-611AAFD66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459" y="1675227"/>
            <a:ext cx="774308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78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</a:t>
            </a:r>
            <a:r>
              <a:rPr lang="en-US" sz="2200" dirty="0">
                <a:solidFill>
                  <a:schemeClr val="bg1"/>
                </a:solidFill>
              </a:rPr>
              <a:t>20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 User Store 5: Only for ADC Polling Mode, when it comes time to read, instead of reading a single time, read  the ADC 12 times "back-to-back", dropping the smallest value and also the largest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9462A-0A0A-55DB-4FF8-9FAC49992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731"/>
          <a:stretch/>
        </p:blipFill>
        <p:spPr>
          <a:xfrm>
            <a:off x="6557819" y="1754909"/>
            <a:ext cx="4775200" cy="3630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4B567C-7B8B-2932-926C-4EDE743A1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10" y="1754909"/>
            <a:ext cx="5051743" cy="441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56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21. User Store 6: Compare and contrast your output from User Story 1. I found out that the averaging method has more precise value compares to User Story 1, and the value does not jump around much.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29CBF-DFE7-48C2-E3FF-E0FEDA953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84" y="1675227"/>
            <a:ext cx="892223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1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Appendix. Hardware connections</a:t>
            </a:r>
          </a:p>
        </p:txBody>
      </p:sp>
      <p:pic>
        <p:nvPicPr>
          <p:cNvPr id="4" name="Picture 3" descr="A machine with a circuit board and wires&#10;&#10;Description automatically generated">
            <a:extLst>
              <a:ext uri="{FF2B5EF4-FFF2-40B4-BE49-F238E27FC236}">
                <a16:creationId xmlns:a16="http://schemas.microsoft.com/office/drawing/2014/main" id="{56DD21F0-C551-B1AD-EA33-4948FF40B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229" y="1780106"/>
            <a:ext cx="4363315" cy="474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92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56AD1-4506-4364-52DF-058EE976B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2. </a:t>
            </a:r>
            <a:r>
              <a:rPr lang="en-US" sz="2400" dirty="0">
                <a:solidFill>
                  <a:schemeClr val="bg1"/>
                </a:solidFill>
              </a:rPr>
              <a:t>Access board selector and t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ype in the board you use, click Next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92D20E-8C59-60B4-6F44-9DC52328A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032" y="1675227"/>
            <a:ext cx="802593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05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E1BDE-F8C3-089B-88DA-16CCB292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3. </a:t>
            </a:r>
            <a:r>
              <a:rPr lang="en-US" sz="2400" dirty="0">
                <a:solidFill>
                  <a:schemeClr val="bg1"/>
                </a:solidFill>
              </a:rPr>
              <a:t>Enter the project name then click Next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59F24-98D4-F1EB-64A8-ACCB46F5A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543" y="1535837"/>
            <a:ext cx="5016902" cy="506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04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</a:t>
            </a:r>
            <a:r>
              <a:rPr lang="en-US" sz="2400" dirty="0">
                <a:solidFill>
                  <a:schemeClr val="bg1"/>
                </a:solidFill>
              </a:rPr>
              <a:t>4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 </a:t>
            </a:r>
            <a:r>
              <a:rPr lang="en-US" sz="2400" dirty="0">
                <a:solidFill>
                  <a:schemeClr val="bg1"/>
                </a:solidFill>
              </a:rPr>
              <a:t>See the firmware package name and version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F3E83-7F43-E09A-2616-39F89F57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102" y="1944210"/>
            <a:ext cx="5283796" cy="443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07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F43A6-3706-0B68-A4A6-386DD7FAF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5. Click yes to initialize all peripherals to default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10C27-A3E0-65DE-28B1-4B281169C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2" y="1800225"/>
            <a:ext cx="68865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19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6. When in .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ioc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file, click Pinout &amp; Configurations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62BA03-03A2-3F93-4F01-E1EC6F915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97" y="1675227"/>
            <a:ext cx="813740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91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7. User Story 1: </a:t>
            </a:r>
            <a:r>
              <a:rPr lang="en-US" sz="2200" dirty="0">
                <a:solidFill>
                  <a:schemeClr val="bg1"/>
                </a:solidFill>
              </a:rPr>
              <a:t>Co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nnect ARD-A0 to a 1.5VDC battery and read using ADC Polling mode. Show the output to the console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6113D3-5F18-4358-89DD-742DF52E4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013" y="1675227"/>
            <a:ext cx="788197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01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1748C-7100-0B59-F7D3-4DBDF944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8. Write the polling mode code in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main.c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F2B03A-37B8-4E1B-10F3-365235270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71" y="1675227"/>
            <a:ext cx="767545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90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429</Words>
  <Application>Microsoft Office PowerPoint</Application>
  <PresentationFormat>Widescreen</PresentationFormat>
  <Paragraphs>26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UCSD Embedded C Assignment 2</vt:lpstr>
      <vt:lpstr>Step 1. Startup STM32CubeIDE and create new STM32 project</vt:lpstr>
      <vt:lpstr>Step 2. Access board selector and type in the board you use, click Next</vt:lpstr>
      <vt:lpstr>Step 3. Enter the project name then click Next</vt:lpstr>
      <vt:lpstr>Step 4. See the firmware package name and version</vt:lpstr>
      <vt:lpstr>Step 5. Click yes to initialize all peripherals to default</vt:lpstr>
      <vt:lpstr>Step 6. When in .ioc file, click Pinout &amp; Configurations</vt:lpstr>
      <vt:lpstr>Step 7. User Story 1: Connect ARD-A0 to a 1.5VDC battery and read using ADC Polling mode. Show the output to the console</vt:lpstr>
      <vt:lpstr>Step 8. Write the polling mode code in main.c file</vt:lpstr>
      <vt:lpstr>Step 9. Since we are using floating point with printf, go to build setting and enable this flag</vt:lpstr>
      <vt:lpstr>Step 10. Build the debug the code, open tera term and we can see the output is nearly 1.5v on the console</vt:lpstr>
      <vt:lpstr>Step 11. Repeat user story 1 without doing calibration for user story 4. Observe that without calibration the value deviate more from 1.5V</vt:lpstr>
      <vt:lpstr>Step 12. User Story 2: Connect ARD-A1 to the same 1.5VDC battery and read using ADC Interrupt mode and send the output to the console</vt:lpstr>
      <vt:lpstr>Step 13. Write the interrupt code in main.c file</vt:lpstr>
      <vt:lpstr>Step 14. Build and debug the code, observe the result on tera term</vt:lpstr>
      <vt:lpstr>Step 15. Repeat user story 2, without calibration, we can see the result deviates more from 1.5V</vt:lpstr>
      <vt:lpstr>Step 16. User Story 3: Connect ARD-A2 to the same 1.5VDC battery and read using ADC DMA Mode and send the output to the</vt:lpstr>
      <vt:lpstr>Step 17.  Write the DMA code in main.c file</vt:lpstr>
      <vt:lpstr>Step 18, Build and debug the code, observe the result on tera term</vt:lpstr>
      <vt:lpstr>Step 19. Repeat user story 3, without calibration, we can see the result deviates more from 1.5V</vt:lpstr>
      <vt:lpstr>Step 20. User Store 5: Only for ADC Polling Mode, when it comes time to read, instead of reading a single time, read  the ADC 12 times "back-to-back", dropping the smallest value and also the largest value</vt:lpstr>
      <vt:lpstr>Step 21. User Store 6: Compare and contrast your output from User Story 1. I found out that the averaging method has more precise value compares to User Story 1, and the value does not jump around much.</vt:lpstr>
      <vt:lpstr>Appendix. Hardware connections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USCD Embedded C Assignment 1</dc:title>
  <dc:creator>Hsuan-Kai Chang</dc:creator>
  <cp:lastModifiedBy>Hsuan-Kai Chang</cp:lastModifiedBy>
  <cp:revision>219</cp:revision>
  <dcterms:created xsi:type="dcterms:W3CDTF">2023-03-30T20:23:47Z</dcterms:created>
  <dcterms:modified xsi:type="dcterms:W3CDTF">2023-07-20T06:53:23Z</dcterms:modified>
</cp:coreProperties>
</file>